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84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A1F8744-6566-43BC-AC01-87924780C7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4994099-62F6-4419-897B-BC849A4CC1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4D1556D-A5D6-44B4-BB7E-42B07E34C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405A-7BC9-4E60-8555-2E36BBA4EB1C}" type="datetimeFigureOut">
              <a:rPr lang="he-IL" smtClean="0"/>
              <a:t>ז'/חשון/תשע"ט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8899870-038B-4912-A691-98B553D23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140D739-0CA6-4D4B-B6F2-3D1AADF1D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AA65-C88D-479C-AF71-0D526307ED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38963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BA2AA5F-641B-4F53-9BFA-57FE59027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47164FE3-A405-4996-B5AB-98590CA5D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C55EFE9E-6694-4770-BBAA-C36F1F85F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405A-7BC9-4E60-8555-2E36BBA4EB1C}" type="datetimeFigureOut">
              <a:rPr lang="he-IL" smtClean="0"/>
              <a:t>ז'/חשון/תשע"ט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4B50454-C34D-4666-98EE-A0DE73C86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09C7C9F-8B94-4C95-AAEA-748CBD5C2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AA65-C88D-479C-AF71-0D526307ED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50671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5AC190CB-FADC-445E-92E5-5F87F4B916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000FDB3-61E5-401E-AD9B-8570C208D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566E106-17F3-4084-B70E-AF6598E9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405A-7BC9-4E60-8555-2E36BBA4EB1C}" type="datetimeFigureOut">
              <a:rPr lang="he-IL" smtClean="0"/>
              <a:t>ז'/חשון/תשע"ט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08BB8D3-3304-4221-BC92-11460DFAD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F9C8FDA-73FA-459C-B629-97FDE45FC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AA65-C88D-479C-AF71-0D526307ED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1736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22D4F83-377B-495C-9EE1-AC32DFD7E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528F38AB-0EB7-4165-ABCF-4A0756F6C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E64D22E-40DD-45D2-87A5-914A9D2F8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405A-7BC9-4E60-8555-2E36BBA4EB1C}" type="datetimeFigureOut">
              <a:rPr lang="he-IL" smtClean="0"/>
              <a:t>ז'/חשון/תשע"ט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459AA45-8F3A-47A4-B13D-0F2EEB496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9E1F9D7-1CD2-4CBA-8C5D-FEEAD9448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AA65-C88D-479C-AF71-0D526307ED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1311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290C525-9C7D-4BF7-A2EE-D827A23CD6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7343E4D-01D4-4834-8CEB-7616D054B6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61471EB6-BB22-4C59-BF67-D18E1D031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405A-7BC9-4E60-8555-2E36BBA4EB1C}" type="datetimeFigureOut">
              <a:rPr lang="he-IL" smtClean="0"/>
              <a:t>ז'/חשון/תשע"ט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DAAA6DA-AEE7-4F75-854E-A83064194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EFCF85E-A0C5-4403-ADE6-511293AE6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AA65-C88D-479C-AF71-0D526307ED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63162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22CEBE0-861C-4B60-80E8-1E6FFD24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981161C-1894-4BD4-BA8E-4671F2F7BB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2A668D3A-41BD-4BE9-BB9F-89BCA872BD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16B4005-06E1-43AB-9B31-F47ECA40D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405A-7BC9-4E60-8555-2E36BBA4EB1C}" type="datetimeFigureOut">
              <a:rPr lang="he-IL" smtClean="0"/>
              <a:t>ז'/חשון/תשע"ט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826FCA4-82A9-4AF4-A032-72040C808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1D53064-E8B3-4A82-9CDB-23CF2D526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AA65-C88D-479C-AF71-0D526307ED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859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3C28510-D6CF-4F7C-BDA6-93F357E02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42872CEB-B955-49CD-A32A-B3A5A503C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85E8AC2-CED0-4CCE-BE3B-5F45D5A41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C338F215-C713-4E94-AC57-D69FC7D574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F5DB490F-5A84-45F5-9B36-7903EEB74C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16AD4CD3-D505-4D3D-A00A-5D701A3FD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405A-7BC9-4E60-8555-2E36BBA4EB1C}" type="datetimeFigureOut">
              <a:rPr lang="he-IL" smtClean="0"/>
              <a:t>ז'/חשון/תשע"ט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E20DBDB4-A42A-44AF-BFAC-015194358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327091C5-8E2D-4CC4-A972-BC36BAB71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AA65-C88D-479C-AF71-0D526307ED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1296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332C976-407E-4A67-AC24-F09267B5DC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AEF7744A-0567-48CD-8033-DB416D4CD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405A-7BC9-4E60-8555-2E36BBA4EB1C}" type="datetimeFigureOut">
              <a:rPr lang="he-IL" smtClean="0"/>
              <a:t>ז'/חשון/תשע"ט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5E26D9CD-0646-44D3-99D4-494D4CDEB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9C1BCAD5-E8B6-4A19-AFD8-9BA3A45AF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AA65-C88D-479C-AF71-0D526307ED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1449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8F0AB669-A15A-48E7-B24C-000176C4C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405A-7BC9-4E60-8555-2E36BBA4EB1C}" type="datetimeFigureOut">
              <a:rPr lang="he-IL" smtClean="0"/>
              <a:t>ז'/חשון/תשע"ט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4568449B-3F55-4CE3-89B3-55D390FC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D7E91A2A-320D-4A59-A745-968AA44DF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AA65-C88D-479C-AF71-0D526307ED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406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A40F1CD-9BD9-4EC1-A22F-3765FBC6C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5E4BBFD-6AF2-445A-8041-75EB8F863D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618247AE-3008-4186-BF26-C1D31EA4BE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47D515C-9E76-4B55-AAB8-D20841653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405A-7BC9-4E60-8555-2E36BBA4EB1C}" type="datetimeFigureOut">
              <a:rPr lang="he-IL" smtClean="0"/>
              <a:t>ז'/חשון/תשע"ט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76A9EBCE-0948-42E4-827E-FC020BE21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E4609F75-9046-4C6A-A2D3-586638148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AA65-C88D-479C-AF71-0D526307ED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99944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66FC9C4-1D9B-4C18-85DE-31DB9E470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8CBDFC8C-3C6D-41C4-8168-B74759B605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EFA2337D-AA67-4386-A911-F247D19DF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95C941A8-12E0-45C7-ACDB-571F35FB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A405A-7BC9-4E60-8555-2E36BBA4EB1C}" type="datetimeFigureOut">
              <a:rPr lang="he-IL" smtClean="0"/>
              <a:t>ז'/חשון/תשע"ט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62DEDAF1-02E9-44E2-A39F-17C04D11F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FDFD449B-822C-4BCA-BC07-D14EFFDFF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FAA65-C88D-479C-AF71-0D526307ED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4698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10FA74D0-7D44-494D-BC32-CC3D9A2C7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81BF644-9C24-4C76-9A3C-75812AD62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9577026-0EDF-406E-A487-CC662CEB32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A405A-7BC9-4E60-8555-2E36BBA4EB1C}" type="datetimeFigureOut">
              <a:rPr lang="he-IL" smtClean="0"/>
              <a:t>ז'/חשון/תשע"ט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36C4D1D-FEC2-4CBD-88F8-4FF5843E0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20E4167-F952-4887-BD24-09728EF924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FAA65-C88D-479C-AF71-0D526307ED3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1506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>
            <a:extLst>
              <a:ext uri="{FF2B5EF4-FFF2-40B4-BE49-F238E27FC236}">
                <a16:creationId xmlns:a16="http://schemas.microsoft.com/office/drawing/2014/main" id="{DF1C87D5-629D-4EB5-9CC1-1CC3D036B4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00" y="1"/>
            <a:ext cx="4000500" cy="6858000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ACF8EE58-EA37-4D76-A198-55DD776E46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88900" y="0"/>
            <a:ext cx="3619500" cy="6858000"/>
          </a:xfrm>
          <a:prstGeom prst="rect">
            <a:avLst/>
          </a:prstGeom>
        </p:spPr>
      </p:pic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B8B72ED3-D4E0-47CA-BCDE-217338076D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30600" y="0"/>
            <a:ext cx="4660900" cy="6858000"/>
          </a:xfrm>
        </p:spPr>
        <p:txBody>
          <a:bodyPr>
            <a:normAutofit fontScale="85000" lnSpcReduction="20000"/>
          </a:bodyPr>
          <a:lstStyle/>
          <a:p>
            <a:endParaRPr lang="he-IL" sz="5200" b="1" dirty="0"/>
          </a:p>
          <a:p>
            <a:r>
              <a:rPr lang="he-IL" sz="5200" b="1" dirty="0"/>
              <a:t>פריצת דיסק</a:t>
            </a:r>
          </a:p>
          <a:p>
            <a:r>
              <a:rPr lang="he-IL" sz="3800" b="1" dirty="0"/>
              <a:t>במופע מחווה</a:t>
            </a:r>
          </a:p>
          <a:p>
            <a:endParaRPr lang="he-IL" dirty="0"/>
          </a:p>
          <a:p>
            <a:endParaRPr lang="he-IL" dirty="0"/>
          </a:p>
          <a:p>
            <a:r>
              <a:rPr lang="en-US" sz="5200" dirty="0">
                <a:latin typeface="Algerian" panose="04020705040A02060702" pitchFamily="82" charset="0"/>
              </a:rPr>
              <a:t>Simon &amp; Garfunkel</a:t>
            </a:r>
          </a:p>
          <a:p>
            <a:r>
              <a:rPr lang="en-US" sz="5200" dirty="0">
                <a:latin typeface="Algerian" panose="04020705040A02060702" pitchFamily="82" charset="0"/>
              </a:rPr>
              <a:t>Ft.</a:t>
            </a:r>
          </a:p>
          <a:p>
            <a:r>
              <a:rPr lang="en-US" sz="5200" dirty="0">
                <a:latin typeface="Algerian" panose="04020705040A02060702" pitchFamily="82" charset="0"/>
              </a:rPr>
              <a:t>Eric </a:t>
            </a:r>
            <a:r>
              <a:rPr lang="en-US" sz="5200" dirty="0" err="1">
                <a:latin typeface="Algerian" panose="04020705040A02060702" pitchFamily="82" charset="0"/>
              </a:rPr>
              <a:t>clapton</a:t>
            </a:r>
            <a:endParaRPr lang="en-US" sz="5200" dirty="0">
              <a:latin typeface="Algerian" panose="04020705040A02060702" pitchFamily="82" charset="0"/>
            </a:endParaRPr>
          </a:p>
          <a:p>
            <a:endParaRPr lang="en-US" dirty="0"/>
          </a:p>
          <a:p>
            <a:endParaRPr lang="en-US" dirty="0"/>
          </a:p>
          <a:p>
            <a:r>
              <a:rPr lang="he-IL" sz="2800" b="1" dirty="0"/>
              <a:t>מוצ"ש 17/11 ב21:00</a:t>
            </a:r>
          </a:p>
          <a:p>
            <a:r>
              <a:rPr lang="he-IL" sz="2800" b="1" dirty="0"/>
              <a:t>גולה/טרמינל תרבות</a:t>
            </a:r>
          </a:p>
          <a:p>
            <a:r>
              <a:rPr lang="he-IL" sz="2800" b="1" dirty="0"/>
              <a:t>התחנה הראשונה</a:t>
            </a:r>
          </a:p>
          <a:p>
            <a:r>
              <a:rPr lang="he-IL" sz="2800" b="1" dirty="0"/>
              <a:t>ירושלים</a:t>
            </a:r>
          </a:p>
        </p:txBody>
      </p:sp>
    </p:spTree>
    <p:extLst>
      <p:ext uri="{BB962C8B-B14F-4D97-AF65-F5344CB8AC3E}">
        <p14:creationId xmlns:p14="http://schemas.microsoft.com/office/powerpoint/2010/main" val="4014742123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21</Words>
  <Application>Microsoft Office PowerPoint</Application>
  <PresentationFormat>מסך רחב</PresentationFormat>
  <Paragraphs>14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Algerian</vt:lpstr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פר</dc:title>
  <dc:creator>elion</dc:creator>
  <cp:lastModifiedBy>elion</cp:lastModifiedBy>
  <cp:revision>3</cp:revision>
  <dcterms:created xsi:type="dcterms:W3CDTF">2018-10-16T08:14:18Z</dcterms:created>
  <dcterms:modified xsi:type="dcterms:W3CDTF">2018-10-16T08:25:39Z</dcterms:modified>
</cp:coreProperties>
</file>